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2.05.2024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2.05.2024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2.05.2024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2.05.2024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2.05.2024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2.05.2024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2.05.2024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2.05.2024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2.05.2024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2.05.2024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2.05.2024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 Yer Tutucusu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3720DD-5B6D-40BF-8493-A6B52D484E6B}" type="datetimeFigureOut">
              <a:rPr lang="tr-TR" smtClean="0"/>
              <a:t>2.05.2024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827584" y="116632"/>
            <a:ext cx="7772400" cy="1470025"/>
          </a:xfrm>
        </p:spPr>
        <p:txBody>
          <a:bodyPr/>
          <a:lstStyle/>
          <a:p>
            <a:endParaRPr lang="tr-TR" dirty="0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61381" y="2324819"/>
            <a:ext cx="6400800" cy="1752600"/>
          </a:xfrm>
        </p:spPr>
        <p:txBody>
          <a:bodyPr/>
          <a:lstStyle/>
          <a:p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5189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14:prism isContent="1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724942"/>
          </a:xfrm>
        </p:spPr>
        <p:txBody>
          <a:bodyPr>
            <a:normAutofit fontScale="90000"/>
          </a:bodyPr>
          <a:lstStyle/>
          <a:p>
            <a:r>
              <a:rPr lang="tr-TR" dirty="0" smtClean="0"/>
              <a:t>Voleybol Sahamız</a:t>
            </a:r>
            <a:endParaRPr lang="tr-TR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980728"/>
            <a:ext cx="7436644" cy="5577483"/>
          </a:xfrm>
        </p:spPr>
      </p:pic>
    </p:spTree>
    <p:extLst>
      <p:ext uri="{BB962C8B-B14F-4D97-AF65-F5344CB8AC3E}">
        <p14:creationId xmlns:p14="http://schemas.microsoft.com/office/powerpoint/2010/main" val="41808564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14:prism isContent="1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Okulumuzun İsmi Nereden Geldi</a:t>
            </a:r>
            <a:endParaRPr lang="tr-TR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268760"/>
            <a:ext cx="7244622" cy="5433467"/>
          </a:xfrm>
        </p:spPr>
      </p:pic>
    </p:spTree>
    <p:extLst>
      <p:ext uri="{BB962C8B-B14F-4D97-AF65-F5344CB8AC3E}">
        <p14:creationId xmlns:p14="http://schemas.microsoft.com/office/powerpoint/2010/main" val="6591735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3000">
        <p:dissolve/>
      </p:transition>
    </mc:Choice>
    <mc:Fallback>
      <p:transition spd="slow" advClick="0" advTm="3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796950"/>
          </a:xfrm>
        </p:spPr>
        <p:txBody>
          <a:bodyPr/>
          <a:lstStyle/>
          <a:p>
            <a:r>
              <a:rPr lang="tr-TR" dirty="0" smtClean="0"/>
              <a:t>Spor Başarılarımız</a:t>
            </a:r>
            <a:endParaRPr lang="tr-TR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052736"/>
            <a:ext cx="7436644" cy="5577483"/>
          </a:xfrm>
        </p:spPr>
      </p:pic>
    </p:spTree>
    <p:extLst>
      <p:ext uri="{BB962C8B-B14F-4D97-AF65-F5344CB8AC3E}">
        <p14:creationId xmlns:p14="http://schemas.microsoft.com/office/powerpoint/2010/main" val="38397043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14:prism isContent="1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Okul Koridorlarımız</a:t>
            </a:r>
            <a:endParaRPr lang="tr-TR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196752"/>
            <a:ext cx="7200800" cy="5400600"/>
          </a:xfrm>
        </p:spPr>
      </p:pic>
    </p:spTree>
    <p:extLst>
      <p:ext uri="{BB962C8B-B14F-4D97-AF65-F5344CB8AC3E}">
        <p14:creationId xmlns:p14="http://schemas.microsoft.com/office/powerpoint/2010/main" val="35641076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3000">
        <p:checker/>
      </p:transition>
    </mc:Choice>
    <mc:Fallback>
      <p:transition spd="slow" advClick="0" advTm="3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tr-TR" dirty="0" smtClean="0"/>
              <a:t>Öğretmenler Odamız</a:t>
            </a:r>
            <a:endParaRPr lang="tr-TR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052736"/>
            <a:ext cx="7532654" cy="5649491"/>
          </a:xfrm>
        </p:spPr>
      </p:pic>
    </p:spTree>
    <p:extLst>
      <p:ext uri="{BB962C8B-B14F-4D97-AF65-F5344CB8AC3E}">
        <p14:creationId xmlns:p14="http://schemas.microsoft.com/office/powerpoint/2010/main" val="2689396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3000">
        <p:blinds dir="vert"/>
      </p:transition>
    </mc:Choice>
    <mc:Fallback>
      <p:transition spd="slow" advClick="0" advTm="3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Bilişim Teknolojileri Sınıfımız</a:t>
            </a:r>
            <a:endParaRPr lang="tr-TR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196752"/>
            <a:ext cx="7148612" cy="5361459"/>
          </a:xfrm>
        </p:spPr>
      </p:pic>
    </p:spTree>
    <p:extLst>
      <p:ext uri="{BB962C8B-B14F-4D97-AF65-F5344CB8AC3E}">
        <p14:creationId xmlns:p14="http://schemas.microsoft.com/office/powerpoint/2010/main" val="25840752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Kur’an Okuma Salonumuz</a:t>
            </a:r>
            <a:endParaRPr lang="tr-TR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268760"/>
            <a:ext cx="7121765" cy="5341324"/>
          </a:xfrm>
        </p:spPr>
      </p:pic>
    </p:spTree>
    <p:extLst>
      <p:ext uri="{BB962C8B-B14F-4D97-AF65-F5344CB8AC3E}">
        <p14:creationId xmlns:p14="http://schemas.microsoft.com/office/powerpoint/2010/main" val="8441188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3000">
        <p:dissolve/>
      </p:transition>
    </mc:Choice>
    <mc:Fallback>
      <p:transition spd="slow" advClick="0" advTm="3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012974"/>
          </a:xfrm>
        </p:spPr>
        <p:txBody>
          <a:bodyPr/>
          <a:lstStyle/>
          <a:p>
            <a:r>
              <a:rPr lang="tr-TR" dirty="0" smtClean="0"/>
              <a:t>Kur’an Okuma Salonumuz</a:t>
            </a:r>
            <a:endParaRPr lang="tr-TR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980728"/>
            <a:ext cx="7416824" cy="5562618"/>
          </a:xfrm>
        </p:spPr>
      </p:pic>
    </p:spTree>
    <p:extLst>
      <p:ext uri="{BB962C8B-B14F-4D97-AF65-F5344CB8AC3E}">
        <p14:creationId xmlns:p14="http://schemas.microsoft.com/office/powerpoint/2010/main" val="4139323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3000">
        <p14:ripple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940966"/>
          </a:xfrm>
        </p:spPr>
        <p:txBody>
          <a:bodyPr/>
          <a:lstStyle/>
          <a:p>
            <a:r>
              <a:rPr lang="tr-TR" dirty="0" smtClean="0"/>
              <a:t>Okul Mescidimiz</a:t>
            </a:r>
            <a:endParaRPr lang="tr-TR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052736"/>
            <a:ext cx="7436644" cy="5577483"/>
          </a:xfrm>
        </p:spPr>
      </p:pic>
    </p:spTree>
    <p:extLst>
      <p:ext uri="{BB962C8B-B14F-4D97-AF65-F5344CB8AC3E}">
        <p14:creationId xmlns:p14="http://schemas.microsoft.com/office/powerpoint/2010/main" val="12666727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14:prism isContent="1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868958"/>
          </a:xfrm>
        </p:spPr>
        <p:txBody>
          <a:bodyPr/>
          <a:lstStyle/>
          <a:p>
            <a:r>
              <a:rPr lang="tr-TR" dirty="0" smtClean="0"/>
              <a:t>Okul Z Kütüphanemiz</a:t>
            </a:r>
            <a:endParaRPr lang="tr-TR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980728"/>
            <a:ext cx="7676670" cy="5757503"/>
          </a:xfrm>
        </p:spPr>
      </p:pic>
    </p:spTree>
    <p:extLst>
      <p:ext uri="{BB962C8B-B14F-4D97-AF65-F5344CB8AC3E}">
        <p14:creationId xmlns:p14="http://schemas.microsoft.com/office/powerpoint/2010/main" val="3339831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14:prism isContent="1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Okulumuz Girişi</a:t>
            </a:r>
            <a:endParaRPr lang="tr-TR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11405"/>
            <a:ext cx="8229600" cy="4503552"/>
          </a:xfrm>
        </p:spPr>
      </p:pic>
    </p:spTree>
    <p:extLst>
      <p:ext uri="{BB962C8B-B14F-4D97-AF65-F5344CB8AC3E}">
        <p14:creationId xmlns:p14="http://schemas.microsoft.com/office/powerpoint/2010/main" val="4623758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29600" cy="796950"/>
          </a:xfrm>
        </p:spPr>
        <p:txBody>
          <a:bodyPr/>
          <a:lstStyle/>
          <a:p>
            <a:r>
              <a:rPr lang="tr-TR" dirty="0" smtClean="0"/>
              <a:t>Okul Z Kütüphanemiz</a:t>
            </a:r>
            <a:endParaRPr lang="tr-TR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836712"/>
            <a:ext cx="7841845" cy="5881384"/>
          </a:xfrm>
        </p:spPr>
      </p:pic>
    </p:spTree>
    <p:extLst>
      <p:ext uri="{BB962C8B-B14F-4D97-AF65-F5344CB8AC3E}">
        <p14:creationId xmlns:p14="http://schemas.microsoft.com/office/powerpoint/2010/main" val="20152218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3000">
        <p:dissolve/>
      </p:transition>
    </mc:Choice>
    <mc:Fallback>
      <p:transition spd="slow" advClick="0" advTm="3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Okul Z Kütüphanemiz</a:t>
            </a:r>
            <a:endParaRPr lang="tr-TR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340768"/>
            <a:ext cx="7121765" cy="5341324"/>
          </a:xfrm>
        </p:spPr>
      </p:pic>
    </p:spTree>
    <p:extLst>
      <p:ext uri="{BB962C8B-B14F-4D97-AF65-F5344CB8AC3E}">
        <p14:creationId xmlns:p14="http://schemas.microsoft.com/office/powerpoint/2010/main" val="3684671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3000">
        <p14:ripple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Okul Z Kütüphanemiz</a:t>
            </a:r>
            <a:endParaRPr lang="tr-TR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196752"/>
            <a:ext cx="7193773" cy="5395330"/>
          </a:xfrm>
        </p:spPr>
      </p:pic>
    </p:spTree>
    <p:extLst>
      <p:ext uri="{BB962C8B-B14F-4D97-AF65-F5344CB8AC3E}">
        <p14:creationId xmlns:p14="http://schemas.microsoft.com/office/powerpoint/2010/main" val="1630781597"/>
      </p:ext>
    </p:extLst>
  </p:cSld>
  <p:clrMapOvr>
    <a:masterClrMapping/>
  </p:clrMapOvr>
  <p:transition spd="slow" advClick="0" advTm="3000"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Çınarlı Yolumuz </a:t>
            </a:r>
            <a:r>
              <a:rPr lang="tr-TR" dirty="0"/>
              <a:t>O</a:t>
            </a:r>
            <a:r>
              <a:rPr lang="tr-TR" dirty="0" smtClean="0"/>
              <a:t>kul Girişi</a:t>
            </a:r>
            <a:endParaRPr lang="tr-TR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268760"/>
            <a:ext cx="6545701" cy="4909276"/>
          </a:xfrm>
        </p:spPr>
      </p:pic>
    </p:spTree>
    <p:extLst>
      <p:ext uri="{BB962C8B-B14F-4D97-AF65-F5344CB8AC3E}">
        <p14:creationId xmlns:p14="http://schemas.microsoft.com/office/powerpoint/2010/main" val="39465469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3000">
        <p:dissolve/>
      </p:transition>
    </mc:Choice>
    <mc:Fallback>
      <p:transition spd="slow" advClick="0" advTm="3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Halı Sahamız</a:t>
            </a:r>
            <a:endParaRPr lang="tr-TR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216888"/>
            <a:ext cx="6545701" cy="4909276"/>
          </a:xfrm>
        </p:spPr>
      </p:pic>
    </p:spTree>
    <p:extLst>
      <p:ext uri="{BB962C8B-B14F-4D97-AF65-F5344CB8AC3E}">
        <p14:creationId xmlns:p14="http://schemas.microsoft.com/office/powerpoint/2010/main" val="7044631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Otopark</a:t>
            </a:r>
            <a:endParaRPr lang="tr-TR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21884504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3000">
        <p14:flip dir="r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Okulumuz </a:t>
            </a:r>
            <a:endParaRPr lang="tr-TR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268760"/>
            <a:ext cx="7155639" cy="5366729"/>
          </a:xfrm>
        </p:spPr>
      </p:pic>
    </p:spTree>
    <p:extLst>
      <p:ext uri="{BB962C8B-B14F-4D97-AF65-F5344CB8AC3E}">
        <p14:creationId xmlns:p14="http://schemas.microsoft.com/office/powerpoint/2010/main" val="2790131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Okul Bahçemiz</a:t>
            </a:r>
            <a:endParaRPr lang="tr-TR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268760"/>
            <a:ext cx="6768752" cy="5076564"/>
          </a:xfrm>
        </p:spPr>
      </p:pic>
    </p:spTree>
    <p:extLst>
      <p:ext uri="{BB962C8B-B14F-4D97-AF65-F5344CB8AC3E}">
        <p14:creationId xmlns:p14="http://schemas.microsoft.com/office/powerpoint/2010/main" val="29913614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14:prism isContent="1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868958"/>
          </a:xfrm>
        </p:spPr>
        <p:txBody>
          <a:bodyPr/>
          <a:lstStyle/>
          <a:p>
            <a:r>
              <a:rPr lang="tr-TR" dirty="0" smtClean="0"/>
              <a:t>Okul Bahçemiz</a:t>
            </a:r>
            <a:endParaRPr lang="tr-TR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196752"/>
            <a:ext cx="6977749" cy="5233312"/>
          </a:xfrm>
        </p:spPr>
      </p:pic>
    </p:spTree>
    <p:extLst>
      <p:ext uri="{BB962C8B-B14F-4D97-AF65-F5344CB8AC3E}">
        <p14:creationId xmlns:p14="http://schemas.microsoft.com/office/powerpoint/2010/main" val="16489066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3000">
        <p:dissolve/>
      </p:transition>
    </mc:Choice>
    <mc:Fallback>
      <p:transition spd="slow" advClick="0" advTm="3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796950"/>
          </a:xfrm>
        </p:spPr>
        <p:txBody>
          <a:bodyPr/>
          <a:lstStyle/>
          <a:p>
            <a:r>
              <a:rPr lang="tr-TR" dirty="0" smtClean="0"/>
              <a:t>Okul Bahçemiz</a:t>
            </a:r>
            <a:endParaRPr lang="tr-TR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196752"/>
            <a:ext cx="7265781" cy="5449336"/>
          </a:xfrm>
        </p:spPr>
      </p:pic>
    </p:spTree>
    <p:extLst>
      <p:ext uri="{BB962C8B-B14F-4D97-AF65-F5344CB8AC3E}">
        <p14:creationId xmlns:p14="http://schemas.microsoft.com/office/powerpoint/2010/main" val="38501780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3000">
        <p14:ripple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51</Words>
  <Application>Microsoft Office PowerPoint</Application>
  <PresentationFormat>Ekran Gösterisi (4:3)</PresentationFormat>
  <Paragraphs>21</Paragraphs>
  <Slides>22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22</vt:i4>
      </vt:variant>
    </vt:vector>
  </HeadingPairs>
  <TitlesOfParts>
    <vt:vector size="23" baseType="lpstr">
      <vt:lpstr>Ofis Teması</vt:lpstr>
      <vt:lpstr>PowerPoint Sunusu</vt:lpstr>
      <vt:lpstr>Okulumuz Girişi</vt:lpstr>
      <vt:lpstr>Çınarlı Yolumuz Okul Girişi</vt:lpstr>
      <vt:lpstr>Halı Sahamız</vt:lpstr>
      <vt:lpstr>Otopark</vt:lpstr>
      <vt:lpstr>Okulumuz </vt:lpstr>
      <vt:lpstr>Okul Bahçemiz</vt:lpstr>
      <vt:lpstr>Okul Bahçemiz</vt:lpstr>
      <vt:lpstr>Okul Bahçemiz</vt:lpstr>
      <vt:lpstr>Voleybol Sahamız</vt:lpstr>
      <vt:lpstr>Okulumuzun İsmi Nereden Geldi</vt:lpstr>
      <vt:lpstr>Spor Başarılarımız</vt:lpstr>
      <vt:lpstr>Okul Koridorlarımız</vt:lpstr>
      <vt:lpstr>Öğretmenler Odamız</vt:lpstr>
      <vt:lpstr>Bilişim Teknolojileri Sınıfımız</vt:lpstr>
      <vt:lpstr>Kur’an Okuma Salonumuz</vt:lpstr>
      <vt:lpstr>Kur’an Okuma Salonumuz</vt:lpstr>
      <vt:lpstr>Okul Mescidimiz</vt:lpstr>
      <vt:lpstr>Okul Z Kütüphanemiz</vt:lpstr>
      <vt:lpstr>Okul Z Kütüphanemiz</vt:lpstr>
      <vt:lpstr>Okul Z Kütüphanemiz</vt:lpstr>
      <vt:lpstr>Okul Z Kütüphanemiz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cp:lastModifiedBy>Windows Kullanıcısı</cp:lastModifiedBy>
  <cp:revision>16</cp:revision>
  <dcterms:modified xsi:type="dcterms:W3CDTF">2024-05-02T06:33:23Z</dcterms:modified>
</cp:coreProperties>
</file>